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sldIdLst>
    <p:sldId id="256" r:id="rId5"/>
  </p:sldIdLst>
  <p:sldSz cx="7559675" cy="1069181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gradFill rotWithShape="1">
          <a:gsLst>
            <a:gs pos="0">
              <a:schemeClr val="accent3">
                <a:lumMod val="75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719" y="2027962"/>
            <a:ext cx="5388238" cy="3911933"/>
          </a:xfrm>
        </p:spPr>
        <p:txBody>
          <a:bodyPr anchor="b">
            <a:normAutofit/>
          </a:bodyPr>
          <a:lstStyle>
            <a:lvl1pPr algn="ctr">
              <a:defRPr sz="396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719" y="6058696"/>
            <a:ext cx="5388238" cy="2138361"/>
          </a:xfrm>
        </p:spPr>
        <p:txBody>
          <a:bodyPr>
            <a:normAutofit/>
          </a:bodyPr>
          <a:lstStyle>
            <a:lvl1pPr marL="0" indent="0" algn="ctr">
              <a:buNone/>
              <a:defRPr sz="1819">
                <a:solidFill>
                  <a:schemeClr val="bg1">
                    <a:lumMod val="50000"/>
                  </a:schemeClr>
                </a:solidFill>
              </a:defRPr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19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00" y="6687253"/>
            <a:ext cx="6426488" cy="1265323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04" y="1088608"/>
            <a:ext cx="6090481" cy="5010928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588" y="7964649"/>
            <a:ext cx="6426500" cy="1063993"/>
          </a:xfrm>
        </p:spPr>
        <p:txBody>
          <a:bodyPr/>
          <a:lstStyle>
            <a:lvl1pPr marL="0" indent="0" algn="ctr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88" y="950384"/>
            <a:ext cx="6426500" cy="5343170"/>
          </a:xfrm>
        </p:spPr>
        <p:txBody>
          <a:bodyPr anchor="ctr"/>
          <a:lstStyle>
            <a:lvl1pPr algn="ctr"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588" y="6555433"/>
            <a:ext cx="6426500" cy="2473211"/>
          </a:xfrm>
        </p:spPr>
        <p:txBody>
          <a:bodyPr anchor="ctr"/>
          <a:lstStyle>
            <a:lvl1pPr marL="0" indent="0" algn="ctr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2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27" y="1360390"/>
            <a:ext cx="5768191" cy="4256014"/>
          </a:xfrm>
        </p:spPr>
        <p:txBody>
          <a:bodyPr anchor="ctr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66890" y="5628140"/>
            <a:ext cx="5426881" cy="927291"/>
          </a:xfrm>
        </p:spPr>
        <p:txBody>
          <a:bodyPr anchor="t">
            <a:normAutofit/>
          </a:bodyPr>
          <a:lstStyle>
            <a:lvl1pPr marL="0" indent="0">
              <a:buNone/>
              <a:defRPr sz="1157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588" y="6817313"/>
            <a:ext cx="6426500" cy="22154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822" y="1384197"/>
            <a:ext cx="45213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1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9986" y="4864190"/>
            <a:ext cx="457715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1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78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88" y="3334328"/>
            <a:ext cx="6426500" cy="3916021"/>
          </a:xfrm>
        </p:spPr>
        <p:txBody>
          <a:bodyPr anchor="b"/>
          <a:lstStyle>
            <a:lvl1pPr algn="ctr"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588" y="7268710"/>
            <a:ext cx="6426500" cy="1778296"/>
          </a:xfrm>
        </p:spPr>
        <p:txBody>
          <a:bodyPr anchor="t"/>
          <a:lstStyle>
            <a:lvl1pPr marL="0" indent="0" algn="ctr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3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6588" y="950384"/>
            <a:ext cx="6426500" cy="250238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66588" y="3690364"/>
            <a:ext cx="2045537" cy="89840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984" b="0">
                <a:solidFill>
                  <a:schemeClr val="tx1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66588" y="4588775"/>
            <a:ext cx="2045537" cy="4439870"/>
          </a:xfrm>
        </p:spPr>
        <p:txBody>
          <a:bodyPr anchor="t">
            <a:normAutofit/>
          </a:bodyPr>
          <a:lstStyle>
            <a:lvl1pPr marL="0" indent="0" algn="ctr">
              <a:buNone/>
              <a:defRPr sz="1157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60714" y="3690364"/>
            <a:ext cx="2040915" cy="89840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984" b="0">
                <a:solidFill>
                  <a:schemeClr val="tx1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753869" y="4588775"/>
            <a:ext cx="2048249" cy="4439870"/>
          </a:xfrm>
        </p:spPr>
        <p:txBody>
          <a:bodyPr anchor="t">
            <a:normAutofit/>
          </a:bodyPr>
          <a:lstStyle>
            <a:lvl1pPr marL="0" indent="0" algn="ctr">
              <a:buNone/>
              <a:defRPr sz="1157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43861" y="3690364"/>
            <a:ext cx="2049227" cy="89840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984" b="0">
                <a:solidFill>
                  <a:schemeClr val="tx1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943861" y="4588775"/>
            <a:ext cx="2049227" cy="4439870"/>
          </a:xfrm>
        </p:spPr>
        <p:txBody>
          <a:bodyPr anchor="t">
            <a:normAutofit/>
          </a:bodyPr>
          <a:lstStyle>
            <a:lvl1pPr marL="0" indent="0" algn="ctr">
              <a:buNone/>
              <a:defRPr sz="1157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07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66588" y="952211"/>
            <a:ext cx="6426500" cy="250055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66589" y="6555431"/>
            <a:ext cx="2043945" cy="89840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19" b="0">
                <a:solidFill>
                  <a:schemeClr val="tx1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66589" y="3690364"/>
            <a:ext cx="2043945" cy="2375958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66589" y="7453840"/>
            <a:ext cx="2043945" cy="1574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157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54742" y="6555431"/>
            <a:ext cx="2047305" cy="89840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19" b="0">
                <a:solidFill>
                  <a:schemeClr val="tx1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753867" y="3690364"/>
            <a:ext cx="2048250" cy="2375958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53867" y="7453839"/>
            <a:ext cx="2048250" cy="1574804"/>
          </a:xfrm>
        </p:spPr>
        <p:txBody>
          <a:bodyPr anchor="t">
            <a:normAutofit/>
          </a:bodyPr>
          <a:lstStyle>
            <a:lvl1pPr marL="0" indent="0" algn="ctr">
              <a:buNone/>
              <a:defRPr sz="1157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43861" y="6555431"/>
            <a:ext cx="2046594" cy="89840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19" b="0">
                <a:solidFill>
                  <a:schemeClr val="tx1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943861" y="3690364"/>
            <a:ext cx="2049227" cy="2375958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943783" y="7453836"/>
            <a:ext cx="2049305" cy="1574807"/>
          </a:xfrm>
        </p:spPr>
        <p:txBody>
          <a:bodyPr anchor="t">
            <a:normAutofit/>
          </a:bodyPr>
          <a:lstStyle>
            <a:lvl1pPr marL="0" indent="0" algn="ctr">
              <a:buNone/>
              <a:defRPr sz="1157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54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66588" y="3690366"/>
            <a:ext cx="6426500" cy="533827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78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50387"/>
            <a:ext cx="1583196" cy="807825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66588" y="950387"/>
            <a:ext cx="4748808" cy="807825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2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66587" y="3690365"/>
            <a:ext cx="6426112" cy="533827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88" y="1291755"/>
            <a:ext cx="6418625" cy="4266777"/>
          </a:xfrm>
        </p:spPr>
        <p:txBody>
          <a:bodyPr anchor="b">
            <a:normAutofit/>
          </a:bodyPr>
          <a:lstStyle>
            <a:lvl1pPr>
              <a:defRPr sz="330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588" y="5702080"/>
            <a:ext cx="6418625" cy="2133035"/>
          </a:xfrm>
        </p:spPr>
        <p:txBody>
          <a:bodyPr>
            <a:normAutofit/>
          </a:bodyPr>
          <a:lstStyle>
            <a:lvl1pPr marL="0" indent="0" algn="ctr">
              <a:buNone/>
              <a:defRPr sz="1653">
                <a:solidFill>
                  <a:schemeClr val="bg1">
                    <a:lumMod val="50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66589" y="964288"/>
            <a:ext cx="6426499" cy="248848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66587" y="3690365"/>
            <a:ext cx="3166002" cy="533827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3827085" y="3690365"/>
            <a:ext cx="3165614" cy="533827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2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66589" y="964288"/>
            <a:ext cx="6426499" cy="248848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783" y="3696483"/>
            <a:ext cx="3021808" cy="1060130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149" b="0">
                <a:solidFill>
                  <a:schemeClr val="tx1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66588" y="4756615"/>
            <a:ext cx="3166002" cy="42720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6115" y="3696483"/>
            <a:ext cx="3026973" cy="1060130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149" b="0">
                <a:solidFill>
                  <a:schemeClr val="tx1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3827086" y="4756615"/>
            <a:ext cx="3165615" cy="42720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5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5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88" y="950383"/>
            <a:ext cx="2440332" cy="3154306"/>
          </a:xfrm>
        </p:spPr>
        <p:txBody>
          <a:bodyPr anchor="b"/>
          <a:lstStyle>
            <a:lvl1pPr algn="ctr"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148663" y="950386"/>
            <a:ext cx="3844424" cy="80782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588" y="4104690"/>
            <a:ext cx="2440332" cy="4923952"/>
          </a:xfrm>
        </p:spPr>
        <p:txBody>
          <a:bodyPr/>
          <a:lstStyle>
            <a:lvl1pPr marL="0" indent="0" algn="ctr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89" y="950384"/>
            <a:ext cx="3414104" cy="3154309"/>
          </a:xfrm>
        </p:spPr>
        <p:txBody>
          <a:bodyPr anchor="b"/>
          <a:lstStyle>
            <a:lvl1pPr algn="ctr"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7211" y="950385"/>
            <a:ext cx="2485046" cy="8078259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600" y="4104692"/>
            <a:ext cx="3414093" cy="4923951"/>
          </a:xfrm>
        </p:spPr>
        <p:txBody>
          <a:bodyPr/>
          <a:lstStyle>
            <a:lvl1pPr marL="0" indent="0" algn="ctr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5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7559677" cy="106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589" y="964288"/>
            <a:ext cx="6426499" cy="2488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588" y="3690366"/>
            <a:ext cx="6426500" cy="533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1217" y="9172192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6588" y="9172192"/>
            <a:ext cx="413753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7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9235" y="9172192"/>
            <a:ext cx="47385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3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2976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120000"/>
        </a:lnSpc>
        <a:spcBef>
          <a:spcPts val="827"/>
        </a:spcBef>
        <a:buClr>
          <a:schemeClr val="tx1"/>
        </a:buClr>
        <a:buFont typeface="Arial" panose="020B0604020202020204" pitchFamily="34" charset="0"/>
        <a:buChar char="•"/>
        <a:defRPr sz="165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48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32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B40425F-879F-4FAB-9F82-271EAC44C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2" y="1515141"/>
            <a:ext cx="3353549" cy="580507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42BD9F4-48C6-4596-9476-409EE8093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34" y="3529972"/>
            <a:ext cx="3425662" cy="3234790"/>
          </a:xfrm>
          <a:prstGeom prst="rect">
            <a:avLst/>
          </a:prstGeom>
        </p:spPr>
      </p:pic>
      <p:sp>
        <p:nvSpPr>
          <p:cNvPr id="11" name="Untertitel 10">
            <a:extLst>
              <a:ext uri="{FF2B5EF4-FFF2-40B4-BE49-F238E27FC236}">
                <a16:creationId xmlns:a16="http://schemas.microsoft.com/office/drawing/2014/main" id="{48223B10-4A94-4970-AC47-DE815A4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680" y="6285071"/>
            <a:ext cx="7030720" cy="3416475"/>
          </a:xfrm>
        </p:spPr>
        <p:txBody>
          <a:bodyPr>
            <a:noAutofit/>
          </a:bodyPr>
          <a:lstStyle/>
          <a:p>
            <a:pPr marL="285750" indent="-285750" algn="l">
              <a:buClr>
                <a:srgbClr val="261275"/>
              </a:buClr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261275"/>
                </a:solidFill>
              </a:rPr>
              <a:t>Öffnungszeiten Ausstellung:</a:t>
            </a:r>
          </a:p>
          <a:p>
            <a:pPr algn="l"/>
            <a:r>
              <a:rPr lang="de-DE" sz="1800" dirty="0">
                <a:solidFill>
                  <a:srgbClr val="261275"/>
                </a:solidFill>
              </a:rPr>
              <a:t>	Samstag, 	5. Oktober:		16.00 - 21.00 Uhr</a:t>
            </a:r>
          </a:p>
          <a:p>
            <a:pPr algn="l"/>
            <a:r>
              <a:rPr lang="de-DE" sz="1800" dirty="0">
                <a:solidFill>
                  <a:srgbClr val="261275"/>
                </a:solidFill>
              </a:rPr>
              <a:t> 	Sonntag,	6. Oktober:	    	09.00 - 14.00 Uhr</a:t>
            </a:r>
          </a:p>
          <a:p>
            <a:pPr marL="285750" indent="-285750" algn="l">
              <a:buClr>
                <a:srgbClr val="261275"/>
              </a:buClr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261275"/>
                </a:solidFill>
              </a:rPr>
              <a:t>Öffnungszeiten Restaurant:</a:t>
            </a:r>
          </a:p>
          <a:p>
            <a:pPr algn="l"/>
            <a:r>
              <a:rPr lang="de-DE" sz="1800" dirty="0">
                <a:solidFill>
                  <a:srgbClr val="261275"/>
                </a:solidFill>
              </a:rPr>
              <a:t>	Samstag,    	5. Oktober: 		08.00 - 23.30 Uhr</a:t>
            </a:r>
          </a:p>
          <a:p>
            <a:pPr algn="l"/>
            <a:r>
              <a:rPr lang="de-DE" sz="1800" dirty="0">
                <a:solidFill>
                  <a:srgbClr val="261275"/>
                </a:solidFill>
              </a:rPr>
              <a:t>	Sonntag,	6. Oktober:		09.00 - 16.00 Uhr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1"/>
                </a:solidFill>
              </a:rPr>
              <a:t>Zubehör- und Futtermittel-Verkaufsstand</a:t>
            </a:r>
            <a:endParaRPr lang="de-DE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1"/>
                </a:solidFill>
              </a:rPr>
              <a:t>Eintritt frei !!</a:t>
            </a:r>
            <a:endParaRPr lang="de-CH" sz="1800" b="1" dirty="0">
              <a:solidFill>
                <a:schemeClr val="tx1"/>
              </a:solidFill>
            </a:endParaRPr>
          </a:p>
        </p:txBody>
      </p:sp>
      <p:sp>
        <p:nvSpPr>
          <p:cNvPr id="12" name="Untertitel 10">
            <a:extLst>
              <a:ext uri="{FF2B5EF4-FFF2-40B4-BE49-F238E27FC236}">
                <a16:creationId xmlns:a16="http://schemas.microsoft.com/office/drawing/2014/main" id="{49B42B01-6165-488B-B483-B12D75A99BE6}"/>
              </a:ext>
            </a:extLst>
          </p:cNvPr>
          <p:cNvSpPr txBox="1">
            <a:spLocks/>
          </p:cNvSpPr>
          <p:nvPr/>
        </p:nvSpPr>
        <p:spPr>
          <a:xfrm>
            <a:off x="2314911" y="1010896"/>
            <a:ext cx="5388238" cy="1559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120000"/>
              </a:lnSpc>
              <a:spcBef>
                <a:spcPts val="827"/>
              </a:spcBef>
              <a:buClr>
                <a:schemeClr val="tx1"/>
              </a:buClr>
              <a:buFont typeface="Arial" panose="020B0604020202020204" pitchFamily="34" charset="0"/>
              <a:buNone/>
              <a:defRPr sz="1819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120000"/>
              </a:lnSpc>
              <a:spcBef>
                <a:spcPts val="413"/>
              </a:spcBef>
              <a:buClr>
                <a:schemeClr val="tx1"/>
              </a:buClr>
              <a:buFont typeface="Arial" panose="020B0604020202020204" pitchFamily="34" charset="0"/>
              <a:buNone/>
              <a:defRPr sz="1653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120000"/>
              </a:lnSpc>
              <a:spcBef>
                <a:spcPts val="413"/>
              </a:spcBef>
              <a:buClr>
                <a:schemeClr val="tx1"/>
              </a:buClr>
              <a:buFont typeface="Arial" panose="020B0604020202020204" pitchFamily="34" charset="0"/>
              <a:buNone/>
              <a:defRPr sz="1488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120000"/>
              </a:lnSpc>
              <a:spcBef>
                <a:spcPts val="413"/>
              </a:spcBef>
              <a:buClr>
                <a:schemeClr val="tx1"/>
              </a:buClr>
              <a:buFont typeface="Arial" panose="020B0604020202020204" pitchFamily="34" charset="0"/>
              <a:buNone/>
              <a:defRPr sz="1323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120000"/>
              </a:lnSpc>
              <a:spcBef>
                <a:spcPts val="413"/>
              </a:spcBef>
              <a:buClr>
                <a:schemeClr val="tx1"/>
              </a:buClr>
              <a:buFont typeface="Arial" panose="020B0604020202020204" pitchFamily="34" charset="0"/>
              <a:buNone/>
              <a:defRPr sz="1323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120000"/>
              </a:lnSpc>
              <a:spcBef>
                <a:spcPts val="413"/>
              </a:spcBef>
              <a:buClr>
                <a:schemeClr val="tx1"/>
              </a:buClr>
              <a:buFont typeface="Arial" panose="020B0604020202020204" pitchFamily="34" charset="0"/>
              <a:buNone/>
              <a:defRPr sz="1323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120000"/>
              </a:lnSpc>
              <a:spcBef>
                <a:spcPts val="413"/>
              </a:spcBef>
              <a:buClr>
                <a:schemeClr val="tx1"/>
              </a:buClr>
              <a:buFont typeface="Arial" panose="020B0604020202020204" pitchFamily="34" charset="0"/>
              <a:buNone/>
              <a:defRPr sz="1323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120000"/>
              </a:lnSpc>
              <a:spcBef>
                <a:spcPts val="413"/>
              </a:spcBef>
              <a:buClr>
                <a:schemeClr val="tx1"/>
              </a:buClr>
              <a:buFont typeface="Arial" panose="020B0604020202020204" pitchFamily="34" charset="0"/>
              <a:buNone/>
              <a:defRPr sz="1323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120000"/>
              </a:lnSpc>
              <a:spcBef>
                <a:spcPts val="413"/>
              </a:spcBef>
              <a:buClr>
                <a:schemeClr val="tx1"/>
              </a:buClr>
              <a:buFont typeface="Arial" panose="020B0604020202020204" pitchFamily="34" charset="0"/>
              <a:buNone/>
              <a:defRPr sz="1323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b="1" dirty="0">
                <a:solidFill>
                  <a:srgbClr val="2612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Verbandsausstellung </a:t>
            </a:r>
          </a:p>
          <a:p>
            <a:r>
              <a:rPr lang="de-CH" sz="2400" b="1" dirty="0">
                <a:solidFill>
                  <a:srgbClr val="2612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 Schau- und</a:t>
            </a:r>
          </a:p>
          <a:p>
            <a:r>
              <a:rPr lang="de-CH" sz="2400" b="1" dirty="0">
                <a:solidFill>
                  <a:srgbClr val="2612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Farbwellensittiche</a:t>
            </a:r>
            <a:br>
              <a:rPr lang="de-CH" sz="3200" b="1" dirty="0"/>
            </a:br>
            <a:endParaRPr lang="de-CH" sz="3200" b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80E1C0C-68CD-4636-8C68-AE4C1DD35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05" y="335823"/>
            <a:ext cx="4032909" cy="61580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823608F-1666-1679-0B8C-15DFF1E781E1}"/>
              </a:ext>
            </a:extLst>
          </p:cNvPr>
          <p:cNvSpPr txBox="1"/>
          <p:nvPr/>
        </p:nvSpPr>
        <p:spPr>
          <a:xfrm>
            <a:off x="3190205" y="2714264"/>
            <a:ext cx="3850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1800" dirty="0">
                <a:solidFill>
                  <a:srgbClr val="2612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/ 6. Oktober 2024</a:t>
            </a:r>
            <a:br>
              <a:rPr lang="de-CH" sz="1800" dirty="0">
                <a:solidFill>
                  <a:srgbClr val="261275"/>
                </a:solidFill>
              </a:rPr>
            </a:br>
            <a:r>
              <a:rPr lang="de-CH" sz="1800" dirty="0">
                <a:solidFill>
                  <a:srgbClr val="2A177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MS Mincho" panose="02020609040205080304" pitchFamily="49" charset="-128"/>
              </a:rPr>
              <a:t>im Saalbau, Neuhofstrasse 33,          3422 Kirchberg</a:t>
            </a:r>
            <a:endParaRPr lang="de-CH" sz="1800" dirty="0">
              <a:solidFill>
                <a:srgbClr val="2612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50608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Tropfen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Tropfen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opfen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a457f0-31c1-45e1-b9a0-65708d63b36f">
      <Terms xmlns="http://schemas.microsoft.com/office/infopath/2007/PartnerControls"/>
    </lcf76f155ced4ddcb4097134ff3c332f>
    <TaxCatchAll xmlns="670d50fd-eacf-4b9b-801c-9f56a47c53b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9C169580CD2E429F5F73426C480AB7" ma:contentTypeVersion="16" ma:contentTypeDescription="Ein neues Dokument erstellen." ma:contentTypeScope="" ma:versionID="62eb63cf0854d3fb15aac37b6570ef22">
  <xsd:schema xmlns:xsd="http://www.w3.org/2001/XMLSchema" xmlns:xs="http://www.w3.org/2001/XMLSchema" xmlns:p="http://schemas.microsoft.com/office/2006/metadata/properties" xmlns:ns2="0aa457f0-31c1-45e1-b9a0-65708d63b36f" xmlns:ns3="670d50fd-eacf-4b9b-801c-9f56a47c53b0" targetNamespace="http://schemas.microsoft.com/office/2006/metadata/properties" ma:root="true" ma:fieldsID="adc03044a04ad987a7fc4359fc564a22" ns2:_="" ns3:_="">
    <xsd:import namespace="0aa457f0-31c1-45e1-b9a0-65708d63b36f"/>
    <xsd:import namespace="670d50fd-eacf-4b9b-801c-9f56a47c53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457f0-31c1-45e1-b9a0-65708d63b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92541dc0-9fc4-41f1-b4e7-d47b0ddddf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d50fd-eacf-4b9b-801c-9f56a47c53b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27366f4-e842-4248-a109-2079dc76e000}" ma:internalName="TaxCatchAll" ma:showField="CatchAllData" ma:web="670d50fd-eacf-4b9b-801c-9f56a47c53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03F24F-5B6A-4BBE-A383-7152B33779E1}">
  <ds:schemaRefs>
    <ds:schemaRef ds:uri="http://schemas.microsoft.com/office/2006/metadata/properties"/>
    <ds:schemaRef ds:uri="http://schemas.microsoft.com/office/infopath/2007/PartnerControls"/>
    <ds:schemaRef ds:uri="0aa457f0-31c1-45e1-b9a0-65708d63b36f"/>
    <ds:schemaRef ds:uri="670d50fd-eacf-4b9b-801c-9f56a47c53b0"/>
  </ds:schemaRefs>
</ds:datastoreItem>
</file>

<file path=customXml/itemProps2.xml><?xml version="1.0" encoding="utf-8"?>
<ds:datastoreItem xmlns:ds="http://schemas.openxmlformats.org/officeDocument/2006/customXml" ds:itemID="{E87ED946-25A9-4368-A4DB-42DA3EA15E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B6C2EF-4525-435D-A086-75EC2695D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a457f0-31c1-45e1-b9a0-65708d63b36f"/>
    <ds:schemaRef ds:uri="670d50fd-eacf-4b9b-801c-9f56a47c53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bad0d50-9cbb-471c-bae7-38b20ec0f1f9}" enabled="1" method="Standard" siteId="{35aa8c5b-ac0a-4b15-9788-ff6dfa22901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Tropfen</Template>
  <TotalTime>0</TotalTime>
  <Words>92</Words>
  <Application>Microsoft Office PowerPoint</Application>
  <PresentationFormat>Benutzerdefiniert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Tw Cen MT</vt:lpstr>
      <vt:lpstr>Tropfen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Ausstelungsplakat</dc:title>
  <dc:creator>michael.rust@rust-rain.ch</dc:creator>
  <cp:lastModifiedBy>Michael Rust</cp:lastModifiedBy>
  <cp:revision>11</cp:revision>
  <cp:lastPrinted>2023-09-03T09:14:40Z</cp:lastPrinted>
  <dcterms:created xsi:type="dcterms:W3CDTF">2019-05-21T12:48:27Z</dcterms:created>
  <dcterms:modified xsi:type="dcterms:W3CDTF">2024-07-02T05:29:33Z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-467475143</vt:i4>
  </property>
  <property fmtid="{D5CDD505-2E9C-101B-9397-08002B2CF9AE}" pid="3" name="_NewReviewCycle">
    <vt:lpwstr/>
  </property>
  <property fmtid="{D5CDD505-2E9C-101B-9397-08002B2CF9AE}" pid="4" name="_EmailSubject">
    <vt:lpwstr>Ranglistenblatt</vt:lpwstr>
  </property>
  <property fmtid="{D5CDD505-2E9C-101B-9397-08002B2CF9AE}" pid="5" name="_AuthorEmail">
    <vt:lpwstr>Roger.Bernet@ekz.ch</vt:lpwstr>
  </property>
  <property fmtid="{D5CDD505-2E9C-101B-9397-08002B2CF9AE}" pid="6" name="_AuthorEmailDisplayName">
    <vt:lpwstr>Bernet Roger EKZ GAAF</vt:lpwstr>
  </property>
  <property fmtid="{D5CDD505-2E9C-101B-9397-08002B2CF9AE}" pid="7" name="ContentTypeId">
    <vt:lpwstr>0x0101000C9C169580CD2E429F5F73426C480AB7</vt:lpwstr>
  </property>
</Properties>
</file>